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1" r:id="rId4"/>
    <p:sldId id="258" r:id="rId5"/>
    <p:sldId id="259" r:id="rId6"/>
    <p:sldId id="260" r:id="rId7"/>
    <p:sldId id="262" r:id="rId8"/>
    <p:sldId id="263" r:id="rId9"/>
    <p:sldId id="264" r:id="rId10"/>
    <p:sldId id="265" r:id="rId11"/>
    <p:sldId id="266" r:id="rId12"/>
    <p:sldId id="267" r:id="rId13"/>
    <p:sldId id="268" r:id="rId14"/>
    <p:sldId id="274" r:id="rId15"/>
    <p:sldId id="269" r:id="rId16"/>
    <p:sldId id="271" r:id="rId17"/>
    <p:sldId id="272" r:id="rId18"/>
    <p:sldId id="273" r:id="rId1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737" autoAdjust="0"/>
  </p:normalViewPr>
  <p:slideViewPr>
    <p:cSldViewPr>
      <p:cViewPr varScale="1">
        <p:scale>
          <a:sx n="71" d="100"/>
          <a:sy n="71" d="100"/>
        </p:scale>
        <p:origin x="-1134" y="-90"/>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FDA544-3EFE-4390-9337-5563BE5969AB}" type="datetimeFigureOut">
              <a:rPr lang="it-IT" smtClean="0"/>
              <a:pPr/>
              <a:t>25/06/2011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7405F0-2611-4393-8AC5-9964D7995061}"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E7405F0-2611-4393-8AC5-9964D7995061}" type="slidenum">
              <a:rPr lang="it-IT" smtClean="0"/>
              <a:pPr/>
              <a:t>8</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sz="1400" dirty="0">
              <a:solidFill>
                <a:srgbClr val="CC00CC"/>
              </a:solidFill>
            </a:endParaRPr>
          </a:p>
        </p:txBody>
      </p:sp>
      <p:sp>
        <p:nvSpPr>
          <p:cNvPr id="4" name="Segnaposto numero diapositiva 3"/>
          <p:cNvSpPr>
            <a:spLocks noGrp="1"/>
          </p:cNvSpPr>
          <p:nvPr>
            <p:ph type="sldNum" sz="quarter" idx="10"/>
          </p:nvPr>
        </p:nvSpPr>
        <p:spPr/>
        <p:txBody>
          <a:bodyPr/>
          <a:lstStyle/>
          <a:p>
            <a:fld id="{7E7405F0-2611-4393-8AC5-9964D7995061}" type="slidenum">
              <a:rPr lang="it-IT" smtClean="0"/>
              <a:pPr/>
              <a:t>14</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45CFF04-7D82-4044-B892-A332706EE88A}" type="datetimeFigureOut">
              <a:rPr lang="it-IT" smtClean="0"/>
              <a:pPr/>
              <a:t>25/06/2011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58698C2-F593-4B0C-8C2F-B3FB6BCF6DF7}"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CFF04-7D82-4044-B892-A332706EE88A}" type="datetimeFigureOut">
              <a:rPr lang="it-IT" smtClean="0"/>
              <a:pPr/>
              <a:t>25/06/2011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8698C2-F593-4B0C-8C2F-B3FB6BCF6DF7}"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solidFill>
                  <a:srgbClr val="00FFFF"/>
                </a:solidFill>
              </a:rPr>
              <a:t>Mi </a:t>
            </a:r>
            <a:r>
              <a:rPr lang="it-IT" smtClean="0">
                <a:solidFill>
                  <a:srgbClr val="00FFFF"/>
                </a:solidFill>
              </a:rPr>
              <a:t>presento…</a:t>
            </a:r>
            <a:endParaRPr lang="it-IT" dirty="0">
              <a:solidFill>
                <a:srgbClr val="00FFFF"/>
              </a:solidFill>
            </a:endParaRPr>
          </a:p>
        </p:txBody>
      </p:sp>
      <p:sp>
        <p:nvSpPr>
          <p:cNvPr id="3" name="Sottotitolo 2"/>
          <p:cNvSpPr>
            <a:spLocks noGrp="1"/>
          </p:cNvSpPr>
          <p:nvPr>
            <p:ph type="subTitle" idx="1"/>
          </p:nvPr>
        </p:nvSpPr>
        <p:spPr/>
        <p:txBody>
          <a:bodyPr>
            <a:normAutofit/>
          </a:bodyPr>
          <a:lstStyle/>
          <a:p>
            <a:r>
              <a:rPr lang="it-IT" sz="4000" b="1" dirty="0" smtClean="0">
                <a:solidFill>
                  <a:schemeClr val="tx1"/>
                </a:solidFill>
                <a:latin typeface="Times New Roman" pitchFamily="18" charset="0"/>
                <a:cs typeface="Times New Roman" pitchFamily="18" charset="0"/>
              </a:rPr>
              <a:t>Ciao a tutti! </a:t>
            </a:r>
          </a:p>
          <a:p>
            <a:r>
              <a:rPr lang="it-IT" sz="4000" dirty="0" smtClean="0">
                <a:solidFill>
                  <a:schemeClr val="tx1"/>
                </a:solidFill>
                <a:latin typeface="Times New Roman" pitchFamily="18" charset="0"/>
                <a:cs typeface="Times New Roman" pitchFamily="18" charset="0"/>
              </a:rPr>
              <a:t>Mi chiamo Alice Parodi</a:t>
            </a:r>
            <a:endParaRPr lang="it-IT" sz="4000" b="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4638"/>
            <a:ext cx="8219256" cy="6322714"/>
          </a:xfrm>
        </p:spPr>
        <p:txBody>
          <a:bodyPr>
            <a:normAutofit fontScale="90000"/>
          </a:bodyPr>
          <a:lstStyle/>
          <a:p>
            <a:r>
              <a:rPr lang="it-IT" dirty="0" smtClean="0">
                <a:solidFill>
                  <a:srgbClr val="CC00CC"/>
                </a:solidFill>
              </a:rPr>
              <a:t>I miei sport </a:t>
            </a:r>
            <a:br>
              <a:rPr lang="it-IT" dirty="0" smtClean="0">
                <a:solidFill>
                  <a:srgbClr val="CC00CC"/>
                </a:solidFill>
              </a:rPr>
            </a:br>
            <a:r>
              <a:rPr lang="it-IT" dirty="0"/>
              <a:t>A</a:t>
            </a:r>
            <a:r>
              <a:rPr lang="it-IT" dirty="0" smtClean="0"/>
              <a:t>ll’età di tre anni ho iniziato danza classica, ma dopo poco tempo ho dovuto interromperla. </a:t>
            </a:r>
            <a:br>
              <a:rPr lang="it-IT" dirty="0" smtClean="0"/>
            </a:br>
            <a:r>
              <a:rPr lang="it-IT" dirty="0" smtClean="0"/>
              <a:t>Successivamente ho frequentato un corso di equitazione presso una “scuola” della provincia di Alessandria in un paese vicino a Cassano </a:t>
            </a:r>
            <a:r>
              <a:rPr lang="it-IT" dirty="0" err="1" smtClean="0"/>
              <a:t>Spinola</a:t>
            </a:r>
            <a:r>
              <a:rPr lang="it-IT" dirty="0" smtClean="0"/>
              <a:t>. Mi è rimasta la passione per i cavalli.  </a:t>
            </a:r>
            <a:endParaRPr lang="it-IT" dirty="0">
              <a:solidFill>
                <a:srgbClr val="CC00CC"/>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4638"/>
            <a:ext cx="8219256" cy="6394722"/>
          </a:xfrm>
        </p:spPr>
        <p:txBody>
          <a:bodyPr/>
          <a:lstStyle/>
          <a:p>
            <a:r>
              <a:rPr lang="it-IT" dirty="0" smtClean="0">
                <a:solidFill>
                  <a:srgbClr val="CC00CC"/>
                </a:solidFill>
              </a:rPr>
              <a:t>I miei hobby</a:t>
            </a:r>
            <a:r>
              <a:rPr lang="it-IT" dirty="0" smtClean="0"/>
              <a:t/>
            </a:r>
            <a:br>
              <a:rPr lang="it-IT" dirty="0" smtClean="0"/>
            </a:br>
            <a:r>
              <a:rPr lang="it-IT" dirty="0"/>
              <a:t>M</a:t>
            </a:r>
            <a:r>
              <a:rPr lang="it-IT" dirty="0" smtClean="0"/>
              <a:t>i piace molto leggere i libri di Psicologia e Pedagogia, ascoltare la musica di vario genere, soprattutto straniera.  </a:t>
            </a:r>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4638"/>
            <a:ext cx="8219256" cy="6250706"/>
          </a:xfrm>
        </p:spPr>
        <p:txBody>
          <a:bodyPr/>
          <a:lstStyle/>
          <a:p>
            <a:r>
              <a:rPr lang="it-IT" dirty="0" smtClean="0">
                <a:solidFill>
                  <a:srgbClr val="CC00CC"/>
                </a:solidFill>
              </a:rPr>
              <a:t>Teatro </a:t>
            </a:r>
            <a:br>
              <a:rPr lang="it-IT" dirty="0" smtClean="0">
                <a:solidFill>
                  <a:srgbClr val="CC00CC"/>
                </a:solidFill>
              </a:rPr>
            </a:br>
            <a:r>
              <a:rPr lang="it-IT" dirty="0"/>
              <a:t>U</a:t>
            </a:r>
            <a:r>
              <a:rPr lang="it-IT" dirty="0" smtClean="0"/>
              <a:t>n altro hobby è il teatro, soprattutto mi piace andare a vedere le opere con il mio fidanzato. </a:t>
            </a:r>
            <a:endParaRPr lang="it-IT" dirty="0">
              <a:solidFill>
                <a:srgbClr val="CC00CC"/>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4638"/>
            <a:ext cx="8219256" cy="6322714"/>
          </a:xfrm>
        </p:spPr>
        <p:txBody>
          <a:bodyPr>
            <a:normAutofit fontScale="90000"/>
          </a:bodyPr>
          <a:lstStyle/>
          <a:p>
            <a:r>
              <a:rPr lang="it-IT" dirty="0" smtClean="0">
                <a:solidFill>
                  <a:srgbClr val="CC00CC"/>
                </a:solidFill>
              </a:rPr>
              <a:t>Tempo libero</a:t>
            </a:r>
            <a:br>
              <a:rPr lang="it-IT" dirty="0" smtClean="0">
                <a:solidFill>
                  <a:srgbClr val="CC00CC"/>
                </a:solidFill>
              </a:rPr>
            </a:br>
            <a:r>
              <a:rPr lang="it-IT" dirty="0"/>
              <a:t>M</a:t>
            </a:r>
            <a:r>
              <a:rPr lang="it-IT" dirty="0" smtClean="0"/>
              <a:t>i piace preparare i dolci, fare le passeggiate in mezzo alla natura con il mio fidanzato. Da pochi mesi ho comprato la bici da corsa e appena posso esco e pedalo. Inoltre mi piace moltissimo anche viaggiare!! Con il mio fidanzato vorrei visitare molti paesi del mondo non ancora visti in passato con i miei genitori!  </a:t>
            </a:r>
            <a:endParaRPr lang="it-IT" dirty="0">
              <a:solidFill>
                <a:srgbClr val="CC00CC"/>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Alice e Fede.JPG"/>
          <p:cNvPicPr>
            <a:picLocks noChangeAspect="1"/>
          </p:cNvPicPr>
          <p:nvPr/>
        </p:nvPicPr>
        <p:blipFill>
          <a:blip r:embed="rId3" cstate="print"/>
          <a:stretch>
            <a:fillRect/>
          </a:stretch>
        </p:blipFill>
        <p:spPr>
          <a:xfrm>
            <a:off x="0" y="0"/>
            <a:ext cx="9144000" cy="6858000"/>
          </a:xfrm>
          <a:prstGeom prst="rect">
            <a:avLst/>
          </a:prstGeom>
        </p:spPr>
      </p:pic>
      <p:sp>
        <p:nvSpPr>
          <p:cNvPr id="2" name="Titolo 1"/>
          <p:cNvSpPr>
            <a:spLocks noGrp="1"/>
          </p:cNvSpPr>
          <p:nvPr>
            <p:ph type="title"/>
          </p:nvPr>
        </p:nvSpPr>
        <p:spPr/>
        <p:txBody>
          <a:bodyPr/>
          <a:lstStyle/>
          <a:p>
            <a:r>
              <a:rPr lang="it-IT" dirty="0" smtClean="0"/>
              <a:t>Alice e Federico  </a:t>
            </a:r>
            <a:endParaRPr lang="it-IT" dirty="0"/>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277.JPG"/>
          <p:cNvPicPr>
            <a:picLocks noChangeAspect="1"/>
          </p:cNvPicPr>
          <p:nvPr/>
        </p:nvPicPr>
        <p:blipFill>
          <a:blip r:embed="rId2" cstate="print"/>
          <a:stretch>
            <a:fillRect/>
          </a:stretch>
        </p:blipFill>
        <p:spPr>
          <a:xfrm>
            <a:off x="508000" y="381000"/>
            <a:ext cx="8128000" cy="6288360"/>
          </a:xfrm>
          <a:prstGeom prst="rect">
            <a:avLst/>
          </a:prstGeom>
        </p:spPr>
      </p:pic>
      <p:sp>
        <p:nvSpPr>
          <p:cNvPr id="2" name="Titolo 1"/>
          <p:cNvSpPr>
            <a:spLocks noGrp="1"/>
          </p:cNvSpPr>
          <p:nvPr>
            <p:ph type="ctrTitle"/>
          </p:nvPr>
        </p:nvSpPr>
        <p:spPr/>
        <p:txBody>
          <a:bodyPr>
            <a:normAutofit fontScale="90000"/>
          </a:bodyPr>
          <a:lstStyle/>
          <a:p>
            <a:r>
              <a:rPr lang="it-IT" smtClean="0"/>
              <a:t/>
            </a:r>
            <a:br>
              <a:rPr lang="it-IT" smtClean="0"/>
            </a:br>
            <a:r>
              <a:rPr lang="it-IT" smtClean="0"/>
              <a:t/>
            </a:r>
            <a:br>
              <a:rPr lang="it-IT" smtClean="0"/>
            </a:br>
            <a:endParaRPr lang="it-IT" dirty="0"/>
          </a:p>
        </p:txBody>
      </p:sp>
      <p:sp>
        <p:nvSpPr>
          <p:cNvPr id="5" name="Sottotitolo 4"/>
          <p:cNvSpPr>
            <a:spLocks noGrp="1"/>
          </p:cNvSpPr>
          <p:nvPr>
            <p:ph type="subTitle" idx="1"/>
          </p:nvPr>
        </p:nvSpPr>
        <p:spPr>
          <a:xfrm>
            <a:off x="1403648" y="836712"/>
            <a:ext cx="6400800" cy="1752600"/>
          </a:xfrm>
        </p:spPr>
        <p:txBody>
          <a:bodyPr/>
          <a:lstStyle/>
          <a:p>
            <a:r>
              <a:rPr lang="it-IT" dirty="0" smtClean="0"/>
              <a:t>Il mio ultimo viaggio … </a:t>
            </a:r>
          </a:p>
          <a:p>
            <a:r>
              <a:rPr lang="it-IT" smtClean="0"/>
              <a:t>a Zanzibar!!! </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74638"/>
            <a:ext cx="8291264" cy="6250706"/>
          </a:xfrm>
        </p:spPr>
        <p:txBody>
          <a:bodyPr>
            <a:normAutofit fontScale="90000"/>
          </a:bodyPr>
          <a:lstStyle/>
          <a:p>
            <a:r>
              <a:rPr lang="it-IT" sz="4800" dirty="0" smtClean="0">
                <a:solidFill>
                  <a:srgbClr val="CC00CC"/>
                </a:solidFill>
              </a:rPr>
              <a:t>I miei animali</a:t>
            </a:r>
            <a:br>
              <a:rPr lang="it-IT" sz="4800" dirty="0" smtClean="0">
                <a:solidFill>
                  <a:srgbClr val="CC00CC"/>
                </a:solidFill>
              </a:rPr>
            </a:br>
            <a:r>
              <a:rPr lang="it-IT" sz="3200" dirty="0" smtClean="0"/>
              <a:t>All’età di nove anni mio padre mi portò a casa una bellissima gattina grigia con gli occhi verdi. La chiamai Mentina. Era molto affezionata soprattutto a mia madre. La gattina campò circa sedici anni. Quando ci lasciò soffrii parecchio.</a:t>
            </a:r>
            <a:br>
              <a:rPr lang="it-IT" sz="3200" dirty="0" smtClean="0"/>
            </a:br>
            <a:r>
              <a:rPr lang="it-IT" sz="3200" dirty="0" smtClean="0"/>
              <a:t>Adesso abbiamo due gattine a cui sono molto affezionata: una con il pelo corto, molto morbido, di nome Milly, la sorella </a:t>
            </a:r>
            <a:r>
              <a:rPr lang="it-IT" sz="3200" dirty="0" err="1" smtClean="0"/>
              <a:t>Tiwi</a:t>
            </a:r>
            <a:r>
              <a:rPr lang="it-IT" sz="3200" dirty="0" smtClean="0"/>
              <a:t> con il pelo lungo. Quella con il pelo corto è la mia “ombra” .. Ovunque io sia mi segue!!</a:t>
            </a:r>
            <a:r>
              <a:rPr lang="it-IT" dirty="0" smtClean="0"/>
              <a:t/>
            </a:r>
            <a:br>
              <a:rPr lang="it-IT" dirty="0" smtClean="0"/>
            </a:br>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4638"/>
            <a:ext cx="8219256" cy="6394722"/>
          </a:xfrm>
        </p:spPr>
        <p:txBody>
          <a:bodyPr/>
          <a:lstStyle/>
          <a:p>
            <a:endParaRPr lang="it-IT" dirty="0"/>
          </a:p>
        </p:txBody>
      </p:sp>
      <p:pic>
        <p:nvPicPr>
          <p:cNvPr id="6" name="Immagine 5" descr="134.JPG"/>
          <p:cNvPicPr>
            <a:picLocks noChangeAspect="1"/>
          </p:cNvPicPr>
          <p:nvPr/>
        </p:nvPicPr>
        <p:blipFill>
          <a:blip r:embed="rId2" cstate="print"/>
          <a:stretch>
            <a:fillRect/>
          </a:stretch>
        </p:blipFill>
        <p:spPr>
          <a:xfrm>
            <a:off x="508000" y="381000"/>
            <a:ext cx="8128000" cy="6096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04664"/>
            <a:ext cx="8157592" cy="6264696"/>
          </a:xfrm>
        </p:spPr>
        <p:txBody>
          <a:bodyPr/>
          <a:lstStyle/>
          <a:p>
            <a:endParaRPr lang="it-IT" dirty="0"/>
          </a:p>
        </p:txBody>
      </p:sp>
      <p:pic>
        <p:nvPicPr>
          <p:cNvPr id="6" name="Immagine 5" descr="IMG_1021.JPG"/>
          <p:cNvPicPr>
            <a:picLocks noChangeAspect="1"/>
          </p:cNvPicPr>
          <p:nvPr/>
        </p:nvPicPr>
        <p:blipFill>
          <a:blip r:embed="rId2" cstate="print"/>
          <a:stretch>
            <a:fillRect/>
          </a:stretch>
        </p:blipFill>
        <p:spPr>
          <a:xfrm>
            <a:off x="0" y="0"/>
            <a:ext cx="91440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301608" cy="6408712"/>
          </a:xfrm>
        </p:spPr>
        <p:txBody>
          <a:bodyPr/>
          <a:lstStyle/>
          <a:p>
            <a:r>
              <a:rPr lang="it-IT" dirty="0" smtClean="0"/>
              <a:t>Sono nata a Tortona in provincia di Alessandria l’11 Dicembre 1979.</a:t>
            </a: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Alice Parodi</a:t>
            </a:r>
            <a:endParaRPr lang="it-IT" dirty="0"/>
          </a:p>
        </p:txBody>
      </p:sp>
      <p:pic>
        <p:nvPicPr>
          <p:cNvPr id="3" name="Immagine 2" descr="Alice a Orta 2.JPG"/>
          <p:cNvPicPr>
            <a:picLocks noChangeAspect="1"/>
          </p:cNvPicPr>
          <p:nvPr/>
        </p:nvPicPr>
        <p:blipFill>
          <a:blip r:embed="rId2" cstate="print"/>
          <a:stretch>
            <a:fillRect/>
          </a:stretch>
        </p:blipFill>
        <p:spPr>
          <a:xfrm>
            <a:off x="2000250" y="0"/>
            <a:ext cx="51435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74638"/>
            <a:ext cx="8363272" cy="6394722"/>
          </a:xfrm>
        </p:spPr>
        <p:txBody>
          <a:bodyPr>
            <a:normAutofit fontScale="90000"/>
          </a:bodyPr>
          <a:lstStyle/>
          <a:p>
            <a:r>
              <a:rPr lang="it-IT" dirty="0" smtClean="0"/>
              <a:t>Fino a nove anni e mezzo abitavo a Cassano </a:t>
            </a:r>
            <a:r>
              <a:rPr lang="it-IT" dirty="0" err="1" smtClean="0"/>
              <a:t>Spinola</a:t>
            </a:r>
            <a:r>
              <a:rPr lang="it-IT" dirty="0" smtClean="0"/>
              <a:t>,un paese in provincia di Alessandria … </a:t>
            </a:r>
            <a:r>
              <a:rPr lang="it-IT" dirty="0"/>
              <a:t>C</a:t>
            </a:r>
            <a:r>
              <a:rPr lang="it-IT" dirty="0" smtClean="0"/>
              <a:t>i siamo trasferiti a Novara per lavoro di mio padre (medico anestesista in Cardiochirurgia presso l’ospedale di Novara)… La prima abitazione era in una palazzina di tre piani poco distante dal centro. Ora abito in C.so Mazzini 33 nel centro di </a:t>
            </a:r>
            <a:r>
              <a:rPr lang="it-IT" dirty="0"/>
              <a:t>N</a:t>
            </a:r>
            <a:r>
              <a:rPr lang="it-IT" dirty="0" smtClean="0"/>
              <a:t>ovara in un condominio al primo piano … </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74638"/>
            <a:ext cx="8291264" cy="6394722"/>
          </a:xfrm>
        </p:spPr>
        <p:txBody>
          <a:bodyPr/>
          <a:lstStyle/>
          <a:p>
            <a:r>
              <a:rPr lang="it-IT" dirty="0" smtClean="0"/>
              <a:t>In questo appartamento vivo con la mia famiglia composta dal padre Filippo e la madre Liliana.</a:t>
            </a:r>
            <a:br>
              <a:rPr lang="it-IT" dirty="0" smtClean="0"/>
            </a:b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1800" b="0" dirty="0" smtClean="0"/>
              <a:t>I miei genitori  a Parigi davanti alla torre Eiffel</a:t>
            </a:r>
            <a:endParaRPr lang="it-IT" sz="1800" b="0" dirty="0"/>
          </a:p>
        </p:txBody>
      </p:sp>
      <p:pic>
        <p:nvPicPr>
          <p:cNvPr id="5" name="Segnaposto immagine 4" descr="003 - Copia - Copia - Copia.JPG"/>
          <p:cNvPicPr>
            <a:picLocks noGrp="1" noChangeAspect="1"/>
          </p:cNvPicPr>
          <p:nvPr>
            <p:ph type="pic" idx="1"/>
          </p:nvPr>
        </p:nvPicPr>
        <p:blipFill>
          <a:blip r:embed="rId2" cstate="print"/>
          <a:srcRect t="21875" b="21875"/>
          <a:stretch>
            <a:fillRect/>
          </a:stretch>
        </p:blipFill>
        <p:spPr/>
      </p:pic>
      <p:sp>
        <p:nvSpPr>
          <p:cNvPr id="4" name="Segnaposto testo 3"/>
          <p:cNvSpPr>
            <a:spLocks noGrp="1"/>
          </p:cNvSpPr>
          <p:nvPr>
            <p:ph type="body" sz="half" idx="2"/>
          </p:nvPr>
        </p:nvSpPr>
        <p:spPr/>
        <p:txBody>
          <a:bodyPr/>
          <a:lstStyle/>
          <a:p>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mie scuole</a:t>
            </a:r>
            <a:endParaRPr lang="it-IT" dirty="0"/>
          </a:p>
        </p:txBody>
      </p:sp>
      <p:sp>
        <p:nvSpPr>
          <p:cNvPr id="3" name="Segnaposto contenuto 2"/>
          <p:cNvSpPr>
            <a:spLocks noGrp="1"/>
          </p:cNvSpPr>
          <p:nvPr>
            <p:ph idx="1"/>
          </p:nvPr>
        </p:nvSpPr>
        <p:spPr/>
        <p:txBody>
          <a:bodyPr>
            <a:normAutofit lnSpcReduction="10000"/>
          </a:bodyPr>
          <a:lstStyle/>
          <a:p>
            <a:pPr>
              <a:buNone/>
            </a:pPr>
            <a:r>
              <a:rPr lang="it-IT" dirty="0" smtClean="0"/>
              <a:t>    A due anni e mezzo ho frequentato la scuola materna a Novi Ligure, in provincia di Alessandria.</a:t>
            </a:r>
          </a:p>
          <a:p>
            <a:pPr>
              <a:buNone/>
            </a:pPr>
            <a:r>
              <a:rPr lang="it-IT" dirty="0" smtClean="0"/>
              <a:t>    A cinque anni e mezzo ho iniziato la scuola elementare “</a:t>
            </a:r>
            <a:r>
              <a:rPr lang="it-IT" dirty="0" err="1" smtClean="0"/>
              <a:t>Oneto</a:t>
            </a:r>
            <a:r>
              <a:rPr lang="it-IT" dirty="0" smtClean="0"/>
              <a:t>” a Novi Ligure.</a:t>
            </a:r>
          </a:p>
          <a:p>
            <a:pPr>
              <a:buNone/>
            </a:pPr>
            <a:r>
              <a:rPr lang="it-IT" dirty="0" smtClean="0"/>
              <a:t>    A undici anni ho frequentato la scuola media presso l’istituto delle suore salesiane.</a:t>
            </a:r>
          </a:p>
          <a:p>
            <a:pPr>
              <a:buNone/>
            </a:pPr>
            <a:r>
              <a:rPr lang="it-IT" dirty="0" smtClean="0"/>
              <a:t>    Ho frequentato l’Istituto Magistrale Bellini di Novara.    </a:t>
            </a: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74638"/>
            <a:ext cx="8291264" cy="6322714"/>
          </a:xfrm>
        </p:spPr>
        <p:txBody>
          <a:bodyPr/>
          <a:lstStyle/>
          <a:p>
            <a:r>
              <a:rPr lang="it-IT" dirty="0" smtClean="0">
                <a:solidFill>
                  <a:srgbClr val="CC00CC"/>
                </a:solidFill>
              </a:rPr>
              <a:t>L’università</a:t>
            </a:r>
            <a:r>
              <a:rPr lang="it-IT" dirty="0" smtClean="0"/>
              <a:t/>
            </a:r>
            <a:br>
              <a:rPr lang="it-IT" dirty="0" smtClean="0"/>
            </a:br>
            <a:r>
              <a:rPr lang="it-IT" dirty="0" smtClean="0"/>
              <a:t>Dopo il diploma mi sono iscritta alla facoltà di Scienze dell’Educazione presso l’università Cattolica di Milano e mi sono laureata il 13 Febbraio 2006.</a:t>
            </a: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4638"/>
            <a:ext cx="8219256" cy="6250706"/>
          </a:xfrm>
        </p:spPr>
        <p:txBody>
          <a:bodyPr/>
          <a:lstStyle/>
          <a:p>
            <a:r>
              <a:rPr lang="it-IT" dirty="0" smtClean="0">
                <a:solidFill>
                  <a:srgbClr val="CC00CC"/>
                </a:solidFill>
              </a:rPr>
              <a:t>Seconda laurea</a:t>
            </a:r>
            <a:r>
              <a:rPr lang="it-IT" dirty="0" smtClean="0">
                <a:solidFill>
                  <a:srgbClr val="00FFFF"/>
                </a:solidFill>
              </a:rPr>
              <a:t/>
            </a:r>
            <a:br>
              <a:rPr lang="it-IT" dirty="0" smtClean="0">
                <a:solidFill>
                  <a:srgbClr val="00FFFF"/>
                </a:solidFill>
              </a:rPr>
            </a:br>
            <a:r>
              <a:rPr lang="it-IT" sz="3200" dirty="0"/>
              <a:t>N</a:t>
            </a:r>
            <a:r>
              <a:rPr lang="it-IT" sz="3200" dirty="0" smtClean="0"/>
              <a:t>ell’anno 2008 ho deciso di iscrivermi di nuovo all’università per conseguire la seconda laurea in Scienze della Formazione Primaria. </a:t>
            </a:r>
            <a:br>
              <a:rPr lang="it-IT" sz="3200" dirty="0" smtClean="0"/>
            </a:br>
            <a:r>
              <a:rPr lang="it-IT" sz="3200" dirty="0" smtClean="0"/>
              <a:t>Fin da piccola volevo insegnare ed è sempre stato un lavoro che mi appassionava, anche se richiede molta responsabilità, ma soddisfa parecchio. Dall’anno scolastico 2006/ 2007 ho iniziato a fare supplenza presso le scuole della provincia di Novara.   </a:t>
            </a:r>
            <a:r>
              <a:rPr lang="it-IT" dirty="0">
                <a:solidFill>
                  <a:srgbClr val="00FFFF"/>
                </a:solidFill>
              </a:rPr>
              <a:t/>
            </a:r>
            <a:br>
              <a:rPr lang="it-IT" dirty="0">
                <a:solidFill>
                  <a:srgbClr val="00FFFF"/>
                </a:solidFill>
              </a:rPr>
            </a:br>
            <a:endParaRPr lang="it-IT" dirty="0">
              <a:solidFill>
                <a:srgbClr val="00FFFF"/>
              </a:solidFill>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212</Words>
  <Application>Microsoft Office PowerPoint</Application>
  <PresentationFormat>Presentazione su schermo (4:3)</PresentationFormat>
  <Paragraphs>26</Paragraphs>
  <Slides>18</Slides>
  <Notes>2</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Tema di Office</vt:lpstr>
      <vt:lpstr>Mi presento…</vt:lpstr>
      <vt:lpstr>Sono nata a Tortona in provincia di Alessandria l’11 Dicembre 1979.</vt:lpstr>
      <vt:lpstr>Alice Parodi</vt:lpstr>
      <vt:lpstr>Fino a nove anni e mezzo abitavo a Cassano Spinola,un paese in provincia di Alessandria … Ci siamo trasferiti a Novara per lavoro di mio padre (medico anestesista in Cardiochirurgia presso l’ospedale di Novara)… La prima abitazione era in una palazzina di tre piani poco distante dal centro. Ora abito in C.so Mazzini 33 nel centro di Novara in un condominio al primo piano … </vt:lpstr>
      <vt:lpstr>In questo appartamento vivo con la mia famiglia composta dal padre Filippo e la madre Liliana. </vt:lpstr>
      <vt:lpstr>I miei genitori  a Parigi davanti alla torre Eiffel</vt:lpstr>
      <vt:lpstr>Le mie scuole</vt:lpstr>
      <vt:lpstr>L’università Dopo il diploma mi sono iscritta alla facoltà di Scienze dell’Educazione presso l’università Cattolica di Milano e mi sono laureata il 13 Febbraio 2006.</vt:lpstr>
      <vt:lpstr>Seconda laurea Nell’anno 2008 ho deciso di iscrivermi di nuovo all’università per conseguire la seconda laurea in Scienze della Formazione Primaria.  Fin da piccola volevo insegnare ed è sempre stato un lavoro che mi appassionava, anche se richiede molta responsabilità, ma soddisfa parecchio. Dall’anno scolastico 2006/ 2007 ho iniziato a fare supplenza presso le scuole della provincia di Novara.    </vt:lpstr>
      <vt:lpstr>I miei sport  All’età di tre anni ho iniziato danza classica, ma dopo poco tempo ho dovuto interromperla.  Successivamente ho frequentato un corso di equitazione presso una “scuola” della provincia di Alessandria in un paese vicino a Cassano Spinola. Mi è rimasta la passione per i cavalli.  </vt:lpstr>
      <vt:lpstr>I miei hobby Mi piace molto leggere i libri di Psicologia e Pedagogia, ascoltare la musica di vario genere, soprattutto straniera.  </vt:lpstr>
      <vt:lpstr>Teatro  Un altro hobby è il teatro, soprattutto mi piace andare a vedere le opere con il mio fidanzato. </vt:lpstr>
      <vt:lpstr>Tempo libero Mi piace preparare i dolci, fare le passeggiate in mezzo alla natura con il mio fidanzato. Da pochi mesi ho comprato la bici da corsa e appena posso esco e pedalo. Inoltre mi piace moltissimo anche viaggiare!! Con il mio fidanzato vorrei visitare molti paesi del mondo non ancora visti in passato con i miei genitori!  </vt:lpstr>
      <vt:lpstr>Alice e Federico  </vt:lpstr>
      <vt:lpstr>  </vt:lpstr>
      <vt:lpstr>I miei animali All’età di nove anni mio padre mi portò a casa una bellissima gattina grigia con gli occhi verdi. La chiamai Mentina. Era molto affezionata soprattutto a mia madre. La gattina campò circa sedici anni. Quando ci lasciò soffrii parecchio. Adesso abbiamo due gattine a cui sono molto affezionata: una con il pelo corto, molto morbido, di nome Milly, la sorella Tiwi con il pelo lungo. Quella con il pelo corto è la mia “ombra” .. Ovunque io sia mi segue!! </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 SONO?</dc:title>
  <dc:creator>Filipar</dc:creator>
  <cp:lastModifiedBy>Filipar</cp:lastModifiedBy>
  <cp:revision>27</cp:revision>
  <dcterms:created xsi:type="dcterms:W3CDTF">2011-06-22T13:20:06Z</dcterms:created>
  <dcterms:modified xsi:type="dcterms:W3CDTF">2011-06-25T08:10:49Z</dcterms:modified>
</cp:coreProperties>
</file>